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luoroquinolones (FQs) have been found to induce delayed mitochondrial toxicity and cytotoxicity. The most common adverse reactions associated with FQs involve the gastrointestinal tract, peripheral and central nervous system (including psychiatric disorders), cardiovascular system, musculoskeletal system and glucose homeostasis dysregulation. We present the case of a patient diagnosed with fluoroquinolone-associated disability (FQAD). Unfortunately there are no standard treatment options for FQAD. In this presented case intravenous antioxidant therapy combined with hyperbaric oxygen therapy as well as an application of platelet-rich plasma and mesenchymal stem cells for tendon repair appear promising. Identifying genetic predisposition for an increased risk of FQAD it seems to be necessary in the fu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21_fac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therapy in the management of Fluoroquinolone - Associated Dis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83-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2026-07-13T15:13:04Z</dcterms:created>
  <dcterms:modified xsi:type="dcterms:W3CDTF">2026-07-13T15:13:04Z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