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inactivation of both alleles of the ATM gene leads to ataxia-telangiectasia syndrome, whereas carriers of monoallelic mutations in the ATM gene are associated with increased risk of different types of cancer. Three substitutions in the ATM gene (c.6095G>A, c.7630-2A>C, c.5932G>T) are the most common mutations causing ataxia-telangiectasia among Polish patients. The aim of this study was to determine whether these ATM mutations are associated with increased risk of tobacco-related cancers.
Material and methods
783 Polish patients with tobacco-related cancers were included in the study (468 with lung cancer, 153 with a single laryngeal cancer, 86 with multiple primary tumors localized in the larynx and 76 multiple primary tumors localized in the head or neck). The control group consisted of 464 healthy subjects from the Polish population. Three ATM mutations – c.5932G>T, c.6095G>A, c.7630-2A>C – were tested among selected patients. Molecular analyses were performed using high resolution melting analysis and restriction fragment length polymorphism.
Results
In the present study, we detected only one mutation, c.7630-2A>C, and no carriers of c.5932G>T, c.6095G>A mutations in the ATM gene among Polish patients with tobacco-related cancers. A patient with c.7630-2A>C mutation was diagnosed with lung adenocarcinoma, the most common type of lung cancer. One carrier of c.6095G>A mutation was found in the control group.
Conclusions
The results indicate that the studied ATM variants do not seem to be associated with tobacco-related cancers in Poland.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62363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7840_d3d7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most frequent Polish ATM mutations are not susceptibility factors for tobacco-related cance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314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15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158-116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
  <a:themeElements>
    <a:clrScheme name="Theme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2026-10-10T04:42:42Z</dcterms:created>
  <dcterms:modified xsi:type="dcterms:W3CDTF">2026-10-10T04:42:42Z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