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erformed to explore the function of B-Raf proto-oncogene-activated non-coding RNA (BANCR) in laryngeal squamous cell carcinoma (LSCC) and cisplatin resistance.
Material and methods
The relative expression level of long non-coding RNA (lncRNA) BANCR was examined by qRT-PCR in tumor tissues and adjacent tissues, normal laryngeal cells (Het-1A) and laryngeal squamous carcinoma cells (TU686, TU177). Cisplatin-resistant laryngeal squamous carcinoma cell lines (TU686-DDP-R, TU177-DDP-R) were established. Next, we inhibited BANCR expression by transfecting siRNA-BANCR and enhanced BANCR expression by transfecting pcDNA3.1-BANCR into TU686, TU177, TU686-DDP-R and TU177-DDP-R cells. The CCK-8 assay and clone formation assay were performed to detect colony proliferation ability and formation ability of cells. Further, to investigate through which BANCR cell viability/formation is regulated, we detected the expression of MRP1, Bcl-2, p-PKB, and Bax by western blot.
Results
BANCR was highly expressed in laryngeal squamous carcinoma tissues and cells. Chemoresistance was generated in TU686-DDP-R and 
TU177-DDP-R compared with TU686 and TU177 cells after cisplatin treatment. In addition, upregulated lncRNA BANCR reduced or postponed cell sensitivity to cisplatin by enhancing cell proliferation in TU686 and TU177 cells. Meanwhile, the expression of MRP1, Bcl-2, and p-PKB was increased, while Bax was reduced. After cisplatin treatment, down-regulation of BANCR could consequently attenuate TU686-DDP-R and TU177-DDP-R cell proliferation, and the expression of MRP1, Bcl-2, and p-PKB was decreased and Bax was increased.
Conclusions
Down-regulation of BANCR reverses cisplatin resistance of cisplatin-resistant LSCC cell l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667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8949_f30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B-Raf proto-oncogene-activated non-coding RNA reverses cisplatin resistance in larynge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64-1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2026-06-05T09:07:39Z</dcterms:created>
  <dcterms:modified xsi:type="dcterms:W3CDTF">2026-06-05T09:07:39Z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