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236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9547_3783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 focus for Staphylococcus aureus bacteremia? Don’t swallow it! An educational report of a rare sepsis present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019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7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91-149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2026-06-11T19:49:54Z</dcterms:created>
  <dcterms:modified xsi:type="dcterms:W3CDTF">2026-06-11T19:49:54Z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