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11573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99547_37837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No focus for Staphylococcus aureus bacteremia? Don’t swallow it! An educational report of a rare sepsis presenta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20193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676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491-149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8">
  <a:themeElements>
    <a:clrScheme name="Theme9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2026-10-27T11:10:58Z</dcterms:created>
  <dcterms:modified xsi:type="dcterms:W3CDTF">2026-10-27T11:10:58Z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