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716443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99547_37837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No focus for Staphylococcus aureus bacteremia? Don’t swallow it! An educational report of a rare sepsis presentatio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20193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676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6):1491-149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1">
  <a:themeElements>
    <a:clrScheme name="Theme8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2026-08-31T03:49:20Z</dcterms:created>
  <dcterms:modified xsi:type="dcterms:W3CDTF">2026-08-31T03:49:20Z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