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000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547_3783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focus for Staphylococcus aureus bacteremia? Don’t swallow it! An educational report of a rare sepsis presen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019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7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1-14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2026-07-22T01:29:47Z</dcterms:created>
  <dcterms:modified xsi:type="dcterms:W3CDTF">2026-07-22T01:29:47Z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