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886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9547_3783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 focus for Staphylococcus aureus bacteremia? Don’t swallow it! An educational report of a rare sepsis present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019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1-14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2026-05-22T17:52:43Z</dcterms:created>
  <dcterms:modified xsi:type="dcterms:W3CDTF">2026-05-22T17:52:43Z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