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fibroids (UFs) are benign tumors which are derived from the smooth muscle cells of the uterus. Recent studies have demonstrated that the development of UFs can be particularly related to vitamin D and its receptor. Vitamin D comprises a group of fat-soluble steroid compounds which exert powerful, pleiotropic effects all over the human body. These actions are mediated by a specific type of receptor – vitamin D receptor (VDR). Recent findings have focused on the possible role of VDR genetic variations in the development of several types of diseases, e.g. autoimmune system diseases, various cancers and infections.
Material and methods
The aim of the study was to evaluate the association between rs731236, rs1544410, and rs2228570 polymorphisms in the VDR (vitamin D receptor) gene and the incidence of UFs in Caucasian women. A total of 197 patients (114 fibroid-positive and 83 controls) were included in this retrospective cohort study. VDR gene polymorphisms rs731236 (TaqI), rs1544410 (BsmI) and rs2228570 (FokI) were determined using TaqMan and Simple Probes.
Results
No statistically significant differences in the occurrence of selected VDR polymorphisms were observed between UF-positive women and healthy controls.
Conclusions
We found no association between rs731236, rs1544410, and rs2228570 VDR polymorphisms and UF incidence in Caucasian women. Larger sample size and multi-ethnic studies are necessary to investigate the matter furth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099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48_1897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tamin D receptor gene polymorphisms and uterine fibroid incidence in Caucasian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7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43-16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2026-07-02T12:01:49Z</dcterms:created>
  <dcterms:modified xsi:type="dcterms:W3CDTF">2026-07-02T12:01:49Z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