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appendicitis (AA) is the most common surgical condition of the abdomen in children. The aim of this study was to analyse the possible use of the neutrophil-to-lymphocyte ratio (NLR) in the diagnosis and prediction of AA complications in children.
Material and methods
We included 170 AA patients under 15 years of age, who were divided into the following groups: Group 1 – non-operated patients with AA, and Group 2 – patients who underwent appendectomy. Based on pathologic grades of AA, Group 2 was subdivided into: Group A – phlegmonous, Group B – gangrenous, and Group C – perforated AA. NLR was calculated as the absolute neutrophil count divided by the absolute lymphocyte count.
Results
In Group 2 NLR was significantly higher than in Group 1 (5.5 (1.9–9.9) vs. 2.3 (1.2–3.7); p < 0.001). A significant difference in NLR was found between Group C and Group A (p < 0.001), and as well as between Group B and Group A (p = 0.001). The determined optimal cut-off value of NLR in differentiating Group 1 vs. Group 2 was ≥ 3.48 (p < 0.001). In differentiating Group A from Group C the optimal cut-off value of NLR was ≥ 5.61 (p < 0.001). Furthermore, optimal cut-off value of NLR in differentiating Group A from Group B was ≥ 5.45 (p = 0.001).
Conclusions
The obtained results suggest that NLR could be used as a simple and reliable test in the diagnosis and prediction of AA complications in children. However, to draw definite conclusions on the predictive power of NLR as a marker of AA large multicentric studies are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0838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612_6f16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uld the neutrophil-to-lymphocyte ratio serve as a marker in the diagnosis and prediction of acute appendicitis complications in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6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72-16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2026-07-14T22:20:25Z</dcterms:created>
  <dcterms:modified xsi:type="dcterms:W3CDTF">2026-07-14T22:20:25Z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